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58" r:id="rId5"/>
    <p:sldId id="259" r:id="rId6"/>
    <p:sldId id="287" r:id="rId7"/>
    <p:sldId id="260" r:id="rId8"/>
    <p:sldId id="261" r:id="rId9"/>
    <p:sldId id="263" r:id="rId10"/>
    <p:sldId id="264" r:id="rId11"/>
    <p:sldId id="265" r:id="rId12"/>
    <p:sldId id="262" r:id="rId13"/>
    <p:sldId id="266" r:id="rId14"/>
    <p:sldId id="267" r:id="rId15"/>
    <p:sldId id="272" r:id="rId16"/>
    <p:sldId id="273" r:id="rId17"/>
    <p:sldId id="269" r:id="rId18"/>
    <p:sldId id="270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2" r:id="rId28"/>
    <p:sldId id="282" r:id="rId29"/>
    <p:sldId id="283" r:id="rId30"/>
    <p:sldId id="284" r:id="rId31"/>
    <p:sldId id="285" r:id="rId32"/>
    <p:sldId id="286" r:id="rId33"/>
    <p:sldId id="290" r:id="rId34"/>
    <p:sldId id="291" r:id="rId35"/>
    <p:sldId id="293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>
      <p:cViewPr varScale="1">
        <p:scale>
          <a:sx n="75" d="100"/>
          <a:sy n="75" d="100"/>
        </p:scale>
        <p:origin x="-100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8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C0DC7-2BA2-424B-84EA-8C8BA8DD1725}" type="datetimeFigureOut">
              <a:rPr lang="hu-HU" smtClean="0"/>
              <a:pPr/>
              <a:t>2014.03.07.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5D46F-08DD-47C5-8CA2-C666E76F989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Leonardo da Vinci Program 2013</a:t>
            </a:r>
            <a:b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„Esély a szebb jövőre”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Rostock </a:t>
            </a:r>
          </a:p>
          <a:p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2013.08.31-09.29.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Bad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Doberan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Mert bobozni 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jóóó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 Köszönjük!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Stralsund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Ha itt vagyunk utazzunk! Első állomás történelmi Hansa város. 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Stralsund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Rügen sziget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et összekötő híd. Mi végig sétáltuk! Szép teljesítmény volt.</a:t>
            </a:r>
            <a:endParaRPr lang="hu-HU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Kép helye 6" descr="DSC_31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endParaRPr lang="hu-HU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Altefähr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Rügen sziget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Megpihentünk, mert azért hosszú az út ideáig gyalog, de ilyen szép időben kár lett volna itt nem elidőzni.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3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Altefähr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Rügen sziget –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Vissza ezzel a komppal utaztunk, így azért kényelmesebb volt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Tartalom helye 4" descr="DSC_31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Tartalom helye 5" descr="DSC_31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67944" y="2852936"/>
            <a:ext cx="3936669" cy="29525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Stralsund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Rügen sziget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között - Kilátás a kompról.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6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Ozeaneum</a:t>
            </a:r>
            <a:endParaRPr lang="hu-HU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Hatalmas! Az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idő gyorsan elröppent és mindenki élvezte.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6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Stralsund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Alter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Markt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Stralsunder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Rathaus</a:t>
            </a:r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Itt jártunk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Kikapcsolódás</a:t>
            </a:r>
            <a:b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sz="3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Női kézilabda mérkőzés</a:t>
            </a:r>
            <a:endParaRPr lang="hu-HU" sz="3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Tartalom helye 5" descr="DSC_32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996952"/>
            <a:ext cx="4038600" cy="3028950"/>
          </a:xfrm>
        </p:spPr>
      </p:pic>
      <p:pic>
        <p:nvPicPr>
          <p:cNvPr id="7" name="Tartalom helye 6" descr="DSC_32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204864"/>
            <a:ext cx="3744416" cy="2808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Városnézés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hu-HU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Rostock,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Stadtmitte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ismerkedés a várossal. „Kis lépésekkel előre”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Kammler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Malermeister</a:t>
            </a:r>
            <a:r>
              <a:rPr lang="hu-H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hu-HU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Tibor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Tartalom helye 4" descr="DSC_32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3168352" cy="2376264"/>
          </a:xfrm>
        </p:spPr>
      </p:pic>
      <p:pic>
        <p:nvPicPr>
          <p:cNvPr id="6" name="Tartalom helye 5" descr="DSC_32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75856" y="2348880"/>
            <a:ext cx="2050008" cy="2733344"/>
          </a:xfrm>
        </p:spPr>
      </p:pic>
      <p:pic>
        <p:nvPicPr>
          <p:cNvPr id="7" name="Kép 6" descr="DSC_3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861048"/>
            <a:ext cx="1890210" cy="2520280"/>
          </a:xfrm>
          <a:prstGeom prst="rect">
            <a:avLst/>
          </a:prstGeom>
        </p:spPr>
      </p:pic>
      <p:pic>
        <p:nvPicPr>
          <p:cNvPr id="8" name="Kép 7" descr="DSC_3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2132856"/>
            <a:ext cx="3075806" cy="4101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DSC_3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2140" y="2636912"/>
            <a:ext cx="2700300" cy="3600400"/>
          </a:xfrm>
          <a:prstGeom prst="rect">
            <a:avLst/>
          </a:prstGeom>
        </p:spPr>
      </p:pic>
      <p:pic>
        <p:nvPicPr>
          <p:cNvPr id="9" name="Kép 8" descr="DSC_3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429000"/>
            <a:ext cx="2304256" cy="280831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NR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GbR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Gyula és Alex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Tartalom helye 5" descr="DSC_322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148064" y="1628800"/>
            <a:ext cx="1812516" cy="2416688"/>
          </a:xfrm>
        </p:spPr>
      </p:pic>
      <p:pic>
        <p:nvPicPr>
          <p:cNvPr id="7" name="Tartalom helye 6" descr="DSC_323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7544" y="2132856"/>
            <a:ext cx="3168352" cy="2376264"/>
          </a:xfrm>
        </p:spPr>
      </p:pic>
      <p:pic>
        <p:nvPicPr>
          <p:cNvPr id="8" name="Kép 7" descr="DSC_32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1484784"/>
            <a:ext cx="2592288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DSC_3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780928"/>
            <a:ext cx="2448272" cy="326436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Woge-Team</a:t>
            </a:r>
            <a:r>
              <a:rPr lang="hu-H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Gyula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Tartalom helye 4" descr="DSC_324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484784"/>
            <a:ext cx="3312368" cy="2484276"/>
          </a:xfrm>
        </p:spPr>
      </p:pic>
      <p:pic>
        <p:nvPicPr>
          <p:cNvPr id="6" name="Tartalom helye 5" descr="DSC_324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11560" y="3356993"/>
            <a:ext cx="2052228" cy="2736304"/>
          </a:xfrm>
        </p:spPr>
      </p:pic>
      <p:pic>
        <p:nvPicPr>
          <p:cNvPr id="7" name="Kép 6" descr="DSC_32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1844824"/>
            <a:ext cx="2268252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Ruwoldt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Malermeister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Viktor és Gergő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Tartalom helye 4" descr="DSC_32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1890210" cy="2520280"/>
          </a:xfrm>
        </p:spPr>
      </p:pic>
      <p:pic>
        <p:nvPicPr>
          <p:cNvPr id="6" name="Tartalom helye 5" descr="DSC_32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91880" y="1916832"/>
            <a:ext cx="2484276" cy="3312368"/>
          </a:xfrm>
        </p:spPr>
      </p:pic>
      <p:pic>
        <p:nvPicPr>
          <p:cNvPr id="9" name="Kép 8" descr="DSC_32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412776"/>
            <a:ext cx="1998222" cy="2664296"/>
          </a:xfrm>
          <a:prstGeom prst="rect">
            <a:avLst/>
          </a:prstGeom>
        </p:spPr>
      </p:pic>
      <p:pic>
        <p:nvPicPr>
          <p:cNvPr id="7" name="Kép 6" descr="DSC_32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3933056"/>
            <a:ext cx="1836204" cy="2592288"/>
          </a:xfrm>
          <a:prstGeom prst="rect">
            <a:avLst/>
          </a:prstGeom>
        </p:spPr>
      </p:pic>
      <p:pic>
        <p:nvPicPr>
          <p:cNvPr id="8" name="Kép 7" descr="DSC_32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3789040"/>
            <a:ext cx="1782198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Metalbau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Ott</a:t>
            </a:r>
            <a:b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Krisztián és László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Tartalom helye 5" descr="DSC_339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Kép 6" descr="DSC_3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36912"/>
            <a:ext cx="2520280" cy="3240360"/>
          </a:xfrm>
          <a:prstGeom prst="rect">
            <a:avLst/>
          </a:prstGeom>
        </p:spPr>
      </p:pic>
      <p:pic>
        <p:nvPicPr>
          <p:cNvPr id="8" name="Kép 7" descr="DSC_3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501008"/>
            <a:ext cx="2232248" cy="2976331"/>
          </a:xfrm>
          <a:prstGeom prst="rect">
            <a:avLst/>
          </a:prstGeom>
        </p:spPr>
      </p:pic>
      <p:pic>
        <p:nvPicPr>
          <p:cNvPr id="5" name="Tartalom helye 4" descr="DSC_3389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411760" y="1412776"/>
            <a:ext cx="3168352" cy="2376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Ligna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József és Viktor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Kép 6" descr="DSC_3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861048"/>
            <a:ext cx="2016224" cy="2688299"/>
          </a:xfrm>
          <a:prstGeom prst="rect">
            <a:avLst/>
          </a:prstGeom>
        </p:spPr>
      </p:pic>
      <p:pic>
        <p:nvPicPr>
          <p:cNvPr id="8" name="Kép 7" descr="DSC_3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356992"/>
            <a:ext cx="2088232" cy="2784309"/>
          </a:xfrm>
          <a:prstGeom prst="rect">
            <a:avLst/>
          </a:prstGeom>
        </p:spPr>
      </p:pic>
      <p:pic>
        <p:nvPicPr>
          <p:cNvPr id="10" name="Kép 9" descr="DSC_33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1844824"/>
            <a:ext cx="1836204" cy="2448272"/>
          </a:xfrm>
          <a:prstGeom prst="rect">
            <a:avLst/>
          </a:prstGeom>
        </p:spPr>
      </p:pic>
      <p:pic>
        <p:nvPicPr>
          <p:cNvPr id="12" name="Tartalom helye 11" descr="DSC_340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267744" y="1844824"/>
            <a:ext cx="1620180" cy="2160240"/>
          </a:xfrm>
        </p:spPr>
      </p:pic>
      <p:pic>
        <p:nvPicPr>
          <p:cNvPr id="9" name="Kép 8" descr="DSC_34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1484784"/>
            <a:ext cx="1890210" cy="2520280"/>
          </a:xfrm>
          <a:prstGeom prst="rect">
            <a:avLst/>
          </a:prstGeom>
        </p:spPr>
      </p:pic>
      <p:pic>
        <p:nvPicPr>
          <p:cNvPr id="5" name="Tartalom helye 4" descr="DSC_3396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3707904" y="1340768"/>
            <a:ext cx="3384376" cy="2538282"/>
          </a:xfrm>
        </p:spPr>
      </p:pic>
      <p:pic>
        <p:nvPicPr>
          <p:cNvPr id="13" name="Kép 12" descr="DSC_34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3861048"/>
            <a:ext cx="1995686" cy="2660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Alpina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Róbert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Tartalom helye 4" descr="DSC_34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412776"/>
            <a:ext cx="3384376" cy="2538282"/>
          </a:xfrm>
        </p:spPr>
      </p:pic>
      <p:pic>
        <p:nvPicPr>
          <p:cNvPr id="6" name="Tartalom helye 5" descr="DSC_34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212976"/>
            <a:ext cx="1620180" cy="2160240"/>
          </a:xfrm>
        </p:spPr>
      </p:pic>
      <p:pic>
        <p:nvPicPr>
          <p:cNvPr id="7" name="Kép 6" descr="DSC_3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0202" y="3212976"/>
            <a:ext cx="1836204" cy="2448272"/>
          </a:xfrm>
          <a:prstGeom prst="rect">
            <a:avLst/>
          </a:prstGeom>
        </p:spPr>
      </p:pic>
      <p:pic>
        <p:nvPicPr>
          <p:cNvPr id="8" name="Kép 7" descr="DSC_34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412776"/>
            <a:ext cx="1923678" cy="2564904"/>
          </a:xfrm>
          <a:prstGeom prst="rect">
            <a:avLst/>
          </a:prstGeom>
        </p:spPr>
      </p:pic>
      <p:pic>
        <p:nvPicPr>
          <p:cNvPr id="9" name="Kép 8" descr="DSC_34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3645024"/>
            <a:ext cx="1998222" cy="2664296"/>
          </a:xfrm>
          <a:prstGeom prst="rect">
            <a:avLst/>
          </a:prstGeom>
        </p:spPr>
      </p:pic>
      <p:pic>
        <p:nvPicPr>
          <p:cNvPr id="10" name="Kép 9" descr="DSC_34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3717032"/>
            <a:ext cx="1728192" cy="2304256"/>
          </a:xfrm>
          <a:prstGeom prst="rect">
            <a:avLst/>
          </a:prstGeom>
        </p:spPr>
      </p:pic>
      <p:pic>
        <p:nvPicPr>
          <p:cNvPr id="11" name="Kép 10" descr="DSC_34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4128" y="1412776"/>
            <a:ext cx="2376264" cy="1782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>
            <a:normAutofit fontScale="90000"/>
          </a:bodyPr>
          <a:lstStyle/>
          <a:p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Mecklenburger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Spirituosenfabrik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Alexandra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4" descr="Fénykép000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2" y="2708920"/>
            <a:ext cx="2592288" cy="1728192"/>
          </a:xfrm>
          <a:prstGeom prst="rect">
            <a:avLst/>
          </a:prstGeom>
        </p:spPr>
      </p:pic>
      <p:pic>
        <p:nvPicPr>
          <p:cNvPr id="6" name="Kép 5" descr="Fénykép010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1920" y="4581128"/>
            <a:ext cx="1442993" cy="1922400"/>
          </a:xfrm>
          <a:prstGeom prst="rect">
            <a:avLst/>
          </a:prstGeom>
        </p:spPr>
      </p:pic>
      <p:pic>
        <p:nvPicPr>
          <p:cNvPr id="7" name="Kép 6" descr="Fénykép000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3648" y="4365104"/>
            <a:ext cx="2440682" cy="1800200"/>
          </a:xfrm>
          <a:prstGeom prst="rect">
            <a:avLst/>
          </a:prstGeom>
        </p:spPr>
      </p:pic>
      <p:pic>
        <p:nvPicPr>
          <p:cNvPr id="8" name="Kép 7" descr="Fénykép003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2080" y="4293096"/>
            <a:ext cx="2592288" cy="1800200"/>
          </a:xfrm>
          <a:prstGeom prst="rect">
            <a:avLst/>
          </a:prstGeom>
        </p:spPr>
      </p:pic>
      <p:pic>
        <p:nvPicPr>
          <p:cNvPr id="9" name="Kép 8" descr="Fénykép004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08104" y="2204864"/>
            <a:ext cx="1728192" cy="2138424"/>
          </a:xfrm>
          <a:prstGeom prst="rect">
            <a:avLst/>
          </a:prstGeom>
        </p:spPr>
      </p:pic>
      <p:pic>
        <p:nvPicPr>
          <p:cNvPr id="4" name="Tartalom helye 3" descr="Fénykép0007.jpg"/>
          <p:cNvPicPr>
            <a:picLocks noGrp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3707904" y="2060848"/>
            <a:ext cx="1944216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9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Rostock – </a:t>
            </a:r>
            <a:r>
              <a:rPr lang="hu-HU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Warnemünde</a:t>
            </a:r>
            <a:endParaRPr lang="hu-HU" sz="4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Tartalom helye 4" descr="DSC_32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652120" y="1556792"/>
            <a:ext cx="2688299" cy="2016224"/>
          </a:xfrm>
        </p:spPr>
      </p:pic>
      <p:pic>
        <p:nvPicPr>
          <p:cNvPr id="7" name="Kép 6" descr="DSC_3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772816"/>
            <a:ext cx="2496278" cy="1872208"/>
          </a:xfrm>
          <a:prstGeom prst="rect">
            <a:avLst/>
          </a:prstGeom>
        </p:spPr>
      </p:pic>
      <p:pic>
        <p:nvPicPr>
          <p:cNvPr id="8" name="Kép 7" descr="DSC_3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645024"/>
            <a:ext cx="2976331" cy="2232248"/>
          </a:xfrm>
          <a:prstGeom prst="rect">
            <a:avLst/>
          </a:prstGeom>
        </p:spPr>
      </p:pic>
      <p:pic>
        <p:nvPicPr>
          <p:cNvPr id="12" name="Kép 11" descr="DSC_32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3" y="3501008"/>
            <a:ext cx="2688299" cy="2016224"/>
          </a:xfrm>
          <a:prstGeom prst="rect">
            <a:avLst/>
          </a:prstGeom>
        </p:spPr>
      </p:pic>
      <p:pic>
        <p:nvPicPr>
          <p:cNvPr id="6" name="Tartalom helye 5" descr="DSC_3269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3275856" y="1412776"/>
            <a:ext cx="3072341" cy="2304256"/>
          </a:xfrm>
        </p:spPr>
      </p:pic>
      <p:pic>
        <p:nvPicPr>
          <p:cNvPr id="11" name="Kép 10" descr="DSC_328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3645024"/>
            <a:ext cx="3096344" cy="2322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Rostock – </a:t>
            </a:r>
            <a:r>
              <a:rPr lang="hu-HU" sz="3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Gedser</a:t>
            </a:r>
            <a:r>
              <a:rPr lang="hu-HU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hu-HU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kompozás tengeren</a:t>
            </a:r>
            <a:endParaRPr lang="hu-H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Kép 8" descr="DSC_3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789040"/>
            <a:ext cx="2952328" cy="2214246"/>
          </a:xfrm>
          <a:prstGeom prst="rect">
            <a:avLst/>
          </a:prstGeom>
        </p:spPr>
      </p:pic>
      <p:pic>
        <p:nvPicPr>
          <p:cNvPr id="8" name="Kép 7" descr="DSC_3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844824"/>
            <a:ext cx="3600400" cy="2700300"/>
          </a:xfrm>
          <a:prstGeom prst="rect">
            <a:avLst/>
          </a:prstGeom>
        </p:spPr>
      </p:pic>
      <p:pic>
        <p:nvPicPr>
          <p:cNvPr id="7" name="Kép 6" descr="DSC_3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645024"/>
            <a:ext cx="3672408" cy="2754306"/>
          </a:xfrm>
          <a:prstGeom prst="rect">
            <a:avLst/>
          </a:prstGeom>
        </p:spPr>
      </p:pic>
      <p:pic>
        <p:nvPicPr>
          <p:cNvPr id="6" name="Tartalom helye 5" descr="DSC_3295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915816" y="1988840"/>
            <a:ext cx="2932896" cy="2160240"/>
          </a:xfrm>
        </p:spPr>
      </p:pic>
      <p:pic>
        <p:nvPicPr>
          <p:cNvPr id="5" name="Tartalom helye 4" descr="DSC_3293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611560" y="2780928"/>
            <a:ext cx="2314600" cy="1735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Városnézés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hu-HU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Rostock,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Stadtmitte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Kulturális és történelmi bemutatás 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Edda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által</a:t>
            </a:r>
            <a:r>
              <a:rPr lang="hu-H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endParaRPr lang="hu-H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Kép helye 6" descr="DSC_311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Dánia -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Nykobing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Tartalom helye 5" descr="DSC_33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3068960"/>
            <a:ext cx="4038600" cy="3028950"/>
          </a:xfrm>
        </p:spPr>
      </p:pic>
      <p:pic>
        <p:nvPicPr>
          <p:cNvPr id="10" name="Kép 9" descr="DSC_3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2664296" cy="1998222"/>
          </a:xfrm>
          <a:prstGeom prst="rect">
            <a:avLst/>
          </a:prstGeom>
        </p:spPr>
      </p:pic>
      <p:pic>
        <p:nvPicPr>
          <p:cNvPr id="11" name="Kép 10" descr="DSC_33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1124744"/>
            <a:ext cx="3168352" cy="2376264"/>
          </a:xfrm>
          <a:prstGeom prst="rect">
            <a:avLst/>
          </a:prstGeom>
        </p:spPr>
      </p:pic>
      <p:pic>
        <p:nvPicPr>
          <p:cNvPr id="12" name="Kép 11" descr="DSC_33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196752"/>
            <a:ext cx="2880320" cy="2160240"/>
          </a:xfrm>
          <a:prstGeom prst="rect">
            <a:avLst/>
          </a:prstGeom>
        </p:spPr>
      </p:pic>
      <p:pic>
        <p:nvPicPr>
          <p:cNvPr id="5" name="Tartalom helye 4" descr="DSC_3315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79512" y="3284984"/>
            <a:ext cx="3552394" cy="2664296"/>
          </a:xfrm>
        </p:spPr>
      </p:pic>
      <p:pic>
        <p:nvPicPr>
          <p:cNvPr id="13" name="Kép 12" descr="DSC_33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3212976"/>
            <a:ext cx="2232248" cy="2976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Dánia –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Nykobing</a:t>
            </a:r>
            <a:r>
              <a:rPr lang="hu-H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hu-HU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sz="3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Kompozás vissza - </a:t>
            </a:r>
            <a:r>
              <a:rPr lang="hu-HU" sz="31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Gedser</a:t>
            </a:r>
            <a:r>
              <a:rPr lang="hu-HU" sz="3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Rostock</a:t>
            </a:r>
            <a:endParaRPr lang="hu-HU" sz="3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Tartalom helye 4" descr="DSC_33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16832"/>
            <a:ext cx="2160240" cy="1620180"/>
          </a:xfrm>
        </p:spPr>
      </p:pic>
      <p:pic>
        <p:nvPicPr>
          <p:cNvPr id="6" name="Tartalom helye 5" descr="DSC_33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3284984"/>
            <a:ext cx="1836204" cy="2448272"/>
          </a:xfrm>
        </p:spPr>
      </p:pic>
      <p:pic>
        <p:nvPicPr>
          <p:cNvPr id="7" name="Kép 6" descr="DSC_3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628800"/>
            <a:ext cx="2400267" cy="1800200"/>
          </a:xfrm>
          <a:prstGeom prst="rect">
            <a:avLst/>
          </a:prstGeom>
        </p:spPr>
      </p:pic>
      <p:pic>
        <p:nvPicPr>
          <p:cNvPr id="8" name="Kép 7" descr="DSC_33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844824"/>
            <a:ext cx="2555776" cy="1916832"/>
          </a:xfrm>
          <a:prstGeom prst="rect">
            <a:avLst/>
          </a:prstGeom>
        </p:spPr>
      </p:pic>
      <p:pic>
        <p:nvPicPr>
          <p:cNvPr id="12" name="Kép 11" descr="DSC_33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3068960"/>
            <a:ext cx="3024336" cy="2268252"/>
          </a:xfrm>
          <a:prstGeom prst="rect">
            <a:avLst/>
          </a:prstGeom>
        </p:spPr>
      </p:pic>
      <p:pic>
        <p:nvPicPr>
          <p:cNvPr id="10" name="Kép 9" descr="DSC_33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3429000"/>
            <a:ext cx="3672408" cy="2754306"/>
          </a:xfrm>
          <a:prstGeom prst="rect">
            <a:avLst/>
          </a:prstGeom>
        </p:spPr>
      </p:pic>
      <p:pic>
        <p:nvPicPr>
          <p:cNvPr id="9" name="Kép 8" descr="DSC_335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1628800"/>
            <a:ext cx="1584176" cy="211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Zoo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Rostock - Állatkertezés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Tartalom helye 4" descr="DSC_34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2520280" cy="1890210"/>
          </a:xfrm>
        </p:spPr>
      </p:pic>
      <p:pic>
        <p:nvPicPr>
          <p:cNvPr id="6" name="Tartalom helye 5" descr="DSC_34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3356992"/>
            <a:ext cx="1944216" cy="2592288"/>
          </a:xfrm>
        </p:spPr>
      </p:pic>
      <p:pic>
        <p:nvPicPr>
          <p:cNvPr id="10" name="Kép 9" descr="DSC_34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3356992"/>
            <a:ext cx="2160240" cy="2880320"/>
          </a:xfrm>
          <a:prstGeom prst="rect">
            <a:avLst/>
          </a:prstGeom>
        </p:spPr>
      </p:pic>
      <p:pic>
        <p:nvPicPr>
          <p:cNvPr id="11" name="Kép 10" descr="DSC_34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3645024"/>
            <a:ext cx="3419872" cy="2564904"/>
          </a:xfrm>
          <a:prstGeom prst="rect">
            <a:avLst/>
          </a:prstGeom>
        </p:spPr>
      </p:pic>
      <p:pic>
        <p:nvPicPr>
          <p:cNvPr id="9" name="Kép 8" descr="DSC_35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3356992"/>
            <a:ext cx="2214246" cy="2952328"/>
          </a:xfrm>
          <a:prstGeom prst="rect">
            <a:avLst/>
          </a:prstGeom>
        </p:spPr>
      </p:pic>
      <p:pic>
        <p:nvPicPr>
          <p:cNvPr id="7" name="Kép 6" descr="DSC_349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1412776"/>
            <a:ext cx="3131840" cy="2348880"/>
          </a:xfrm>
          <a:prstGeom prst="rect">
            <a:avLst/>
          </a:prstGeom>
        </p:spPr>
      </p:pic>
      <p:pic>
        <p:nvPicPr>
          <p:cNvPr id="8" name="Kép 7" descr="DSC_35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36096" y="1628800"/>
            <a:ext cx="2939819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Baptista Ifjúsági Est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Tartalom helye 5" descr="DSC_35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2876128" cy="2157096"/>
          </a:xfrm>
        </p:spPr>
      </p:pic>
      <p:pic>
        <p:nvPicPr>
          <p:cNvPr id="8" name="Kép 7" descr="DSC_3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2843808" cy="2132856"/>
          </a:xfrm>
          <a:prstGeom prst="rect">
            <a:avLst/>
          </a:prstGeom>
        </p:spPr>
      </p:pic>
      <p:pic>
        <p:nvPicPr>
          <p:cNvPr id="9" name="Kép 8" descr="DSC_35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789040"/>
            <a:ext cx="2520280" cy="1890210"/>
          </a:xfrm>
          <a:prstGeom prst="rect">
            <a:avLst/>
          </a:prstGeom>
        </p:spPr>
      </p:pic>
      <p:pic>
        <p:nvPicPr>
          <p:cNvPr id="10" name="Kép 9" descr="DSC_35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861048"/>
            <a:ext cx="2843808" cy="2132856"/>
          </a:xfrm>
          <a:prstGeom prst="rect">
            <a:avLst/>
          </a:prstGeom>
        </p:spPr>
      </p:pic>
      <p:pic>
        <p:nvPicPr>
          <p:cNvPr id="7" name="Kép 6" descr="DSC_35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1844824"/>
            <a:ext cx="2843808" cy="2132856"/>
          </a:xfrm>
          <a:prstGeom prst="rect">
            <a:avLst/>
          </a:prstGeom>
        </p:spPr>
      </p:pic>
      <p:pic>
        <p:nvPicPr>
          <p:cNvPr id="5" name="Tartalom helye 4" descr="DSC_3514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2987824" y="1484784"/>
            <a:ext cx="3250704" cy="24380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 alszik?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53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Hazaút</a:t>
            </a:r>
          </a:p>
          <a:p>
            <a:pPr algn="ctr"/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Elfáradtunk, de nagyon élveztük!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KÖSZÖNJÜK A LEHETŐSÉGET!</a:t>
            </a:r>
            <a:endParaRPr lang="hu-H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Életre szóló élmény volt számunkra!</a:t>
            </a:r>
            <a:endParaRPr lang="hu-HU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Városnézés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Rostock –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Steintor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Belépés a városkapun. Hivataloson is megérkeztünk 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Városnézés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hu-HU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Rostock,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Altsdat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Neuer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Markt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Kép helye 6" descr="DSC_312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Városnézés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hu-HU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Rostock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Lichtenhagen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ismerkedés a város környékével és történelmével 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Edda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vezetésével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Tengerpart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3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Warnemünde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Balti-tenger, homokos part, jó idő, kell ennél több?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Tengerpart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Warnemünde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Kell! Irány megmártózni! De csak a bátrabbaknak. Élvezzük a nyarat és a napsütést!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Kirándulás</a:t>
            </a:r>
            <a:endParaRPr lang="hu-H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ép helye 4" descr="DSC_31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Bad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Doberan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Meghívtak minket, részt vettünk és nagyon élveztük!</a:t>
            </a:r>
            <a:endParaRPr lang="hu-H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297</Words>
  <Application>Microsoft Office PowerPoint</Application>
  <PresentationFormat>Diavetítés a képernyőre (4:3 oldalarány)</PresentationFormat>
  <Paragraphs>73</Paragraphs>
  <Slides>35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6" baseType="lpstr">
      <vt:lpstr>Office-téma</vt:lpstr>
      <vt:lpstr>Leonardo da Vinci Program 2013 „Esély a szebb jövőre”</vt:lpstr>
      <vt:lpstr>Városnézés</vt:lpstr>
      <vt:lpstr>Városnézés</vt:lpstr>
      <vt:lpstr>Városnézés</vt:lpstr>
      <vt:lpstr>Városnézés</vt:lpstr>
      <vt:lpstr>Városnézés</vt:lpstr>
      <vt:lpstr>Tengerpart</vt:lpstr>
      <vt:lpstr>Tengerpart</vt:lpstr>
      <vt:lpstr>Kirándulás</vt:lpstr>
      <vt:lpstr>Kirándulás</vt:lpstr>
      <vt:lpstr>Kirándulás</vt:lpstr>
      <vt:lpstr>Kirándulás</vt:lpstr>
      <vt:lpstr>Kirándulás</vt:lpstr>
      <vt:lpstr>Kirándulás</vt:lpstr>
      <vt:lpstr>Kirándulás</vt:lpstr>
      <vt:lpstr>Kirándulás</vt:lpstr>
      <vt:lpstr>Kirándulás</vt:lpstr>
      <vt:lpstr>Kirándulás</vt:lpstr>
      <vt:lpstr>Kikapcsolódás Női kézilabda mérkőzés</vt:lpstr>
      <vt:lpstr>Kammler Malermeister Tibor</vt:lpstr>
      <vt:lpstr>NR GbR – Gyula és Alex</vt:lpstr>
      <vt:lpstr>Woge-Team - Gyula</vt:lpstr>
      <vt:lpstr>Ruwoldt Malermeister Viktor és Gergő</vt:lpstr>
      <vt:lpstr>Metalbau Ott Krisztián és László</vt:lpstr>
      <vt:lpstr>Ligna  - József és Viktor</vt:lpstr>
      <vt:lpstr>Alpina - Róbert</vt:lpstr>
      <vt:lpstr>Mecklenburger Spirituosenfabrik – Alexandra</vt:lpstr>
      <vt:lpstr>Kirándulás  Rostock – Warnemünde</vt:lpstr>
      <vt:lpstr>Rostock – Gedser kompozás tengeren</vt:lpstr>
      <vt:lpstr>Dánia - Nykobing</vt:lpstr>
      <vt:lpstr>Dánia – Nykobing Kompozás vissza - Gedser - Rostock</vt:lpstr>
      <vt:lpstr>Zoo Rostock - Állatkertezés</vt:lpstr>
      <vt:lpstr>Baptista Ifjúsági Est</vt:lpstr>
      <vt:lpstr>Ki alszik?</vt:lpstr>
      <vt:lpstr>KÖSZÖNJÜK A LEHETŐSÉGET!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Leonardo da Vinci Program 2013 „Esély a szebb jövőre”</dc:title>
  <dc:creator>User</dc:creator>
  <cp:lastModifiedBy>User</cp:lastModifiedBy>
  <cp:revision>24</cp:revision>
  <dcterms:created xsi:type="dcterms:W3CDTF">2013-10-19T08:57:33Z</dcterms:created>
  <dcterms:modified xsi:type="dcterms:W3CDTF">2014-03-07T00:56:06Z</dcterms:modified>
</cp:coreProperties>
</file>