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5" r:id="rId3"/>
    <p:sldId id="274" r:id="rId4"/>
    <p:sldId id="257" r:id="rId5"/>
    <p:sldId id="267" r:id="rId6"/>
    <p:sldId id="261" r:id="rId7"/>
    <p:sldId id="258" r:id="rId8"/>
    <p:sldId id="276" r:id="rId9"/>
    <p:sldId id="269" r:id="rId10"/>
    <p:sldId id="268" r:id="rId11"/>
    <p:sldId id="270" r:id="rId12"/>
    <p:sldId id="271" r:id="rId13"/>
    <p:sldId id="277" r:id="rId14"/>
    <p:sldId id="273" r:id="rId15"/>
    <p:sldId id="272" r:id="rId16"/>
    <p:sldId id="275" r:id="rId17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90" autoAdjust="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BED03-A73F-4107-B9AC-4BB6D57F7E5A}" type="datetimeFigureOut">
              <a:rPr lang="hu-HU" smtClean="0"/>
              <a:pPr/>
              <a:t>2016.04.06.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18D2B-3ADB-4C69-AFAA-C41F5738CF1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2722269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718D2B-3ADB-4C69-AFAA-C41F5738CF1D}" type="slidenum">
              <a:rPr lang="hu-HU" smtClean="0"/>
              <a:pPr/>
              <a:t>7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2482685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718D2B-3ADB-4C69-AFAA-C41F5738CF1D}" type="slidenum">
              <a:rPr lang="hu-HU" smtClean="0"/>
              <a:pPr/>
              <a:t>16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9EB05-EB48-4F2B-AC28-63520B840A0F}" type="datetimeFigureOut">
              <a:rPr lang="hu-HU" smtClean="0"/>
              <a:pPr/>
              <a:t>2016.04.06.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EB3A-97FD-492C-BBC8-92D2C9E6733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9EB05-EB48-4F2B-AC28-63520B840A0F}" type="datetimeFigureOut">
              <a:rPr lang="hu-HU" smtClean="0"/>
              <a:pPr/>
              <a:t>2016.04.06.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EB3A-97FD-492C-BBC8-92D2C9E6733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9EB05-EB48-4F2B-AC28-63520B840A0F}" type="datetimeFigureOut">
              <a:rPr lang="hu-HU" smtClean="0"/>
              <a:pPr/>
              <a:t>2016.04.06.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EB3A-97FD-492C-BBC8-92D2C9E6733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9EB05-EB48-4F2B-AC28-63520B840A0F}" type="datetimeFigureOut">
              <a:rPr lang="hu-HU" smtClean="0"/>
              <a:pPr/>
              <a:t>2016.04.06.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EB3A-97FD-492C-BBC8-92D2C9E6733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9EB05-EB48-4F2B-AC28-63520B840A0F}" type="datetimeFigureOut">
              <a:rPr lang="hu-HU" smtClean="0"/>
              <a:pPr/>
              <a:t>2016.04.06.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EB3A-97FD-492C-BBC8-92D2C9E6733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9EB05-EB48-4F2B-AC28-63520B840A0F}" type="datetimeFigureOut">
              <a:rPr lang="hu-HU" smtClean="0"/>
              <a:pPr/>
              <a:t>2016.04.06.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EB3A-97FD-492C-BBC8-92D2C9E6733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9EB05-EB48-4F2B-AC28-63520B840A0F}" type="datetimeFigureOut">
              <a:rPr lang="hu-HU" smtClean="0"/>
              <a:pPr/>
              <a:t>2016.04.06.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EB3A-97FD-492C-BBC8-92D2C9E6733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9EB05-EB48-4F2B-AC28-63520B840A0F}" type="datetimeFigureOut">
              <a:rPr lang="hu-HU" smtClean="0"/>
              <a:pPr/>
              <a:t>2016.04.06.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EB3A-97FD-492C-BBC8-92D2C9E6733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9EB05-EB48-4F2B-AC28-63520B840A0F}" type="datetimeFigureOut">
              <a:rPr lang="hu-HU" smtClean="0"/>
              <a:pPr/>
              <a:t>2016.04.06.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EB3A-97FD-492C-BBC8-92D2C9E6733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9EB05-EB48-4F2B-AC28-63520B840A0F}" type="datetimeFigureOut">
              <a:rPr lang="hu-HU" smtClean="0"/>
              <a:pPr/>
              <a:t>2016.04.06.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EB3A-97FD-492C-BBC8-92D2C9E6733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9EB05-EB48-4F2B-AC28-63520B840A0F}" type="datetimeFigureOut">
              <a:rPr lang="hu-HU" smtClean="0"/>
              <a:pPr/>
              <a:t>2016.04.06.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EB3A-97FD-492C-BBC8-92D2C9E6733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9EB05-EB48-4F2B-AC28-63520B840A0F}" type="datetimeFigureOut">
              <a:rPr lang="hu-HU" smtClean="0"/>
              <a:pPr/>
              <a:t>2016.04.06.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4EB3A-97FD-492C-BBC8-92D2C9E67331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2.pn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Szakmai gyakorlat Németországban</a:t>
            </a:r>
            <a:br>
              <a:rPr lang="hu-HU" dirty="0" smtClean="0"/>
            </a:br>
            <a:r>
              <a:rPr lang="hu-HU" dirty="0" smtClean="0"/>
              <a:t>2016.02.22. – 2015.03.22.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tx1"/>
                </a:solidFill>
              </a:rPr>
              <a:t>2015-1-HU01-KA102-013334</a:t>
            </a: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21200"/>
            <a:ext cx="2214546" cy="11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G:\Bützow 2016\Kákonyi Richárd, Tóth Zoltán és Fehér Tamás\20160305_132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6683" y="0"/>
            <a:ext cx="3597317" cy="6381328"/>
          </a:xfrm>
          <a:prstGeom prst="rect">
            <a:avLst/>
          </a:prstGeom>
          <a:noFill/>
        </p:spPr>
      </p:pic>
      <p:pic>
        <p:nvPicPr>
          <p:cNvPr id="7170" name="Picture 2" descr="G:\Bützow 2016\Kákonyi Richárd, Tóth Zoltán és Fehér Tamás\20160305_1325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672917"/>
            <a:ext cx="5580111" cy="4185083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86520"/>
            <a:ext cx="91440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zövegdoboz 8"/>
          <p:cNvSpPr txBox="1"/>
          <p:nvPr/>
        </p:nvSpPr>
        <p:spPr>
          <a:xfrm>
            <a:off x="4743436" y="6334780"/>
            <a:ext cx="440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2015-1-HU01-KA102-013334</a:t>
            </a:r>
            <a:endParaRPr lang="hu-HU" sz="2800" b="1" dirty="0"/>
          </a:p>
        </p:txBody>
      </p:sp>
      <p:pic>
        <p:nvPicPr>
          <p:cNvPr id="7171" name="Picture 3" descr="G:\Bützow 2016\Kákonyi Richárd, Tóth Zoltán és Fehér Tamás\20160305_1329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580112" cy="3284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86520"/>
            <a:ext cx="91440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zövegdoboz 8"/>
          <p:cNvSpPr txBox="1"/>
          <p:nvPr/>
        </p:nvSpPr>
        <p:spPr>
          <a:xfrm>
            <a:off x="4743436" y="6334780"/>
            <a:ext cx="440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2015-1-HU01-KA102-013334</a:t>
            </a:r>
            <a:endParaRPr lang="hu-HU" sz="2800" b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4743436" y="6334780"/>
            <a:ext cx="440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2015-1-HU01-KA102-013334</a:t>
            </a:r>
            <a:endParaRPr lang="hu-HU" sz="2800" b="1" dirty="0"/>
          </a:p>
        </p:txBody>
      </p:sp>
      <p:pic>
        <p:nvPicPr>
          <p:cNvPr id="1026" name="Picture 2" descr="G:\Bützow 2016\Kákonyi Richárd, Tóth Zoltán és Fehér Tamás\20160312_105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5724128" cy="6299938"/>
          </a:xfrm>
          <a:prstGeom prst="rect">
            <a:avLst/>
          </a:prstGeom>
          <a:noFill/>
        </p:spPr>
      </p:pic>
      <p:pic>
        <p:nvPicPr>
          <p:cNvPr id="3" name="Picture 3" descr="G:\Márk válogatás\Szabadidős\20160319_1302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172067" cy="3103240"/>
          </a:xfrm>
          <a:prstGeom prst="rect">
            <a:avLst/>
          </a:prstGeom>
          <a:noFill/>
        </p:spPr>
      </p:pic>
      <p:pic>
        <p:nvPicPr>
          <p:cNvPr id="4" name="Picture 4" descr="G:\Márk válogatás\Szabadidős\20160319_1311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68960"/>
            <a:ext cx="5172065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G:\Márk válogatás\Szabadidős\20160319_1422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-2403648"/>
            <a:ext cx="4114800" cy="6858000"/>
          </a:xfrm>
          <a:prstGeom prst="rect">
            <a:avLst/>
          </a:prstGeom>
          <a:noFill/>
        </p:spPr>
      </p:pic>
      <p:pic>
        <p:nvPicPr>
          <p:cNvPr id="3074" name="Picture 2" descr="G:\Márk válogatás\Szabadidős\20160319_1538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348880" y="-747464"/>
            <a:ext cx="8424936" cy="5054962"/>
          </a:xfrm>
          <a:prstGeom prst="rect">
            <a:avLst/>
          </a:prstGeom>
          <a:noFill/>
        </p:spPr>
      </p:pic>
      <p:pic>
        <p:nvPicPr>
          <p:cNvPr id="3076" name="Picture 4" descr="G:\Márk válogatás\Szabadidős\20160319_1007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7032"/>
            <a:ext cx="9144000" cy="3140968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86520"/>
            <a:ext cx="91440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zövegdoboz 8"/>
          <p:cNvSpPr txBox="1"/>
          <p:nvPr/>
        </p:nvSpPr>
        <p:spPr>
          <a:xfrm>
            <a:off x="4743436" y="6334780"/>
            <a:ext cx="440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2015-1-HU01-KA102-013334</a:t>
            </a:r>
            <a:endParaRPr lang="hu-H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Márk válogatás\Szabadidős\20160306_1843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19872"/>
            <a:ext cx="4932040" cy="2959224"/>
          </a:xfrm>
          <a:prstGeom prst="rect">
            <a:avLst/>
          </a:prstGeom>
          <a:noFill/>
        </p:spPr>
      </p:pic>
      <p:pic>
        <p:nvPicPr>
          <p:cNvPr id="1030" name="Picture 6" descr="G:\Bützow 2016\Képek_összes\20160319_104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3284984"/>
            <a:ext cx="2339752" cy="2924944"/>
          </a:xfrm>
          <a:prstGeom prst="rect">
            <a:avLst/>
          </a:prstGeom>
          <a:noFill/>
        </p:spPr>
      </p:pic>
      <p:pic>
        <p:nvPicPr>
          <p:cNvPr id="1028" name="Picture 4" descr="G:\Bützow 2016\Képek_összes\20160319_0959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212976"/>
            <a:ext cx="1907704" cy="2963483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86520"/>
            <a:ext cx="91440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zövegdoboz 4"/>
          <p:cNvSpPr txBox="1"/>
          <p:nvPr/>
        </p:nvSpPr>
        <p:spPr>
          <a:xfrm>
            <a:off x="4743436" y="6334780"/>
            <a:ext cx="440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2015-1-HU01-KA102-013334</a:t>
            </a:r>
            <a:endParaRPr lang="hu-HU" sz="2800" b="1" dirty="0"/>
          </a:p>
        </p:txBody>
      </p:sp>
      <p:pic>
        <p:nvPicPr>
          <p:cNvPr id="1029" name="Picture 5" descr="G:\Bützow 2016\Képek_összes\20160319_1002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7308304" cy="3284984"/>
          </a:xfrm>
          <a:prstGeom prst="rect">
            <a:avLst/>
          </a:prstGeom>
          <a:noFill/>
        </p:spPr>
      </p:pic>
      <p:pic>
        <p:nvPicPr>
          <p:cNvPr id="1027" name="Picture 3" descr="G:\péter zoltán\20160222_2054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-747464"/>
            <a:ext cx="5436096" cy="40770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Márk válogatás\Szabadidős\20160304_105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9144000" cy="512636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86520"/>
            <a:ext cx="91440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zövegdoboz 7"/>
          <p:cNvSpPr txBox="1"/>
          <p:nvPr/>
        </p:nvSpPr>
        <p:spPr>
          <a:xfrm>
            <a:off x="4743436" y="6334780"/>
            <a:ext cx="440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2015-1-HU01-KA102-013334</a:t>
            </a:r>
            <a:endParaRPr lang="hu-HU" sz="2800" b="1" dirty="0"/>
          </a:p>
        </p:txBody>
      </p:sp>
      <p:pic>
        <p:nvPicPr>
          <p:cNvPr id="2050" name="Picture 2" descr="G:\Márk válogatás\Szabadidős\20160304_100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755576"/>
            <a:ext cx="9144000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86520"/>
            <a:ext cx="91440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zövegdoboz 8"/>
          <p:cNvSpPr txBox="1"/>
          <p:nvPr/>
        </p:nvSpPr>
        <p:spPr>
          <a:xfrm>
            <a:off x="4743436" y="6334780"/>
            <a:ext cx="440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2015-1-HU01-KA102-013334</a:t>
            </a:r>
            <a:endParaRPr lang="hu-HU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0"/>
            <a:ext cx="6535857" cy="6278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86520"/>
            <a:ext cx="91440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4743436" y="6334780"/>
            <a:ext cx="440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2015-1-HU01-KA102-013334</a:t>
            </a:r>
            <a:endParaRPr lang="hu-HU" sz="2800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429784" cy="63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zövegdoboz 7"/>
          <p:cNvSpPr txBox="1"/>
          <p:nvPr/>
        </p:nvSpPr>
        <p:spPr>
          <a:xfrm>
            <a:off x="2571736" y="0"/>
            <a:ext cx="3895618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8000" b="1" dirty="0" smtClean="0">
                <a:solidFill>
                  <a:schemeClr val="accent2"/>
                </a:solidFill>
              </a:rPr>
              <a:t>THE END</a:t>
            </a:r>
            <a:endParaRPr lang="hu-HU" sz="80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Gyakorlati hely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Péter Zoltán, </a:t>
            </a:r>
            <a:r>
              <a:rPr lang="hu-HU" dirty="0" err="1" smtClean="0"/>
              <a:t>Seffer</a:t>
            </a:r>
            <a:r>
              <a:rPr lang="hu-HU" dirty="0" smtClean="0"/>
              <a:t> </a:t>
            </a:r>
            <a:r>
              <a:rPr lang="hu-HU" dirty="0" err="1" smtClean="0"/>
              <a:t>Zoltán</a:t>
            </a:r>
            <a:r>
              <a:rPr lang="hu-HU" dirty="0" smtClean="0"/>
              <a:t>, Tóth Dávid, </a:t>
            </a:r>
            <a:r>
              <a:rPr lang="hu-HU" dirty="0" err="1" smtClean="0"/>
              <a:t>Mittler</a:t>
            </a:r>
            <a:r>
              <a:rPr lang="hu-HU" dirty="0" smtClean="0"/>
              <a:t> Zsolt (lakatos)</a:t>
            </a:r>
          </a:p>
          <a:p>
            <a:r>
              <a:rPr lang="hu-HU" dirty="0" smtClean="0"/>
              <a:t>Kákonyi Richárd, Fehér Tamás, Tóth Zoltán (festő)</a:t>
            </a:r>
          </a:p>
          <a:p>
            <a:r>
              <a:rPr lang="hu-HU" dirty="0" smtClean="0"/>
              <a:t>Nyári Péter, Bodnár József, Cseke Alex, </a:t>
            </a:r>
            <a:r>
              <a:rPr lang="hu-HU" dirty="0" err="1" smtClean="0"/>
              <a:t>Vargity</a:t>
            </a:r>
            <a:r>
              <a:rPr lang="hu-HU" dirty="0" smtClean="0"/>
              <a:t> József (asztalos, ács)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86520"/>
            <a:ext cx="91440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zövegdoboz 4"/>
          <p:cNvSpPr txBox="1"/>
          <p:nvPr/>
        </p:nvSpPr>
        <p:spPr>
          <a:xfrm>
            <a:off x="4743436" y="6334780"/>
            <a:ext cx="440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2015-1-HU01-KA102-013334</a:t>
            </a:r>
            <a:endParaRPr lang="hu-H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G:\Márk válogatás\A lakatos műhelyben\20160302_1043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4864"/>
            <a:ext cx="2489448" cy="4149080"/>
          </a:xfrm>
          <a:prstGeom prst="rect">
            <a:avLst/>
          </a:prstGeom>
          <a:noFill/>
        </p:spPr>
      </p:pic>
      <p:pic>
        <p:nvPicPr>
          <p:cNvPr id="11269" name="Picture 5" descr="G:\Márk válogatás\A lakatos műhelyben\20160302_1048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132856"/>
            <a:ext cx="2736304" cy="4383153"/>
          </a:xfrm>
          <a:prstGeom prst="rect">
            <a:avLst/>
          </a:prstGeom>
          <a:noFill/>
        </p:spPr>
      </p:pic>
      <p:pic>
        <p:nvPicPr>
          <p:cNvPr id="11266" name="Picture 2" descr="G:\Márk válogatás\A lakatos műhelyben\20160223_0744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459432"/>
            <a:ext cx="5280587" cy="3168352"/>
          </a:xfrm>
          <a:prstGeom prst="rect">
            <a:avLst/>
          </a:prstGeom>
          <a:noFill/>
        </p:spPr>
      </p:pic>
      <p:pic>
        <p:nvPicPr>
          <p:cNvPr id="11267" name="Picture 3" descr="G:\Márk válogatás\A lakatos műhelyben\20160302_1041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-531440"/>
            <a:ext cx="4114800" cy="6858000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286520"/>
            <a:ext cx="91440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zövegdoboz 8"/>
          <p:cNvSpPr txBox="1"/>
          <p:nvPr/>
        </p:nvSpPr>
        <p:spPr>
          <a:xfrm>
            <a:off x="4743436" y="6334780"/>
            <a:ext cx="440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2015-1-HU01-KA102-013334</a:t>
            </a:r>
            <a:endParaRPr lang="hu-H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Márk válogatás\A lakatos műhelyben\20160224_0742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64704" y="-891480"/>
            <a:ext cx="7056784" cy="4234070"/>
          </a:xfrm>
          <a:prstGeom prst="rect">
            <a:avLst/>
          </a:prstGeom>
          <a:noFill/>
        </p:spPr>
      </p:pic>
      <p:pic>
        <p:nvPicPr>
          <p:cNvPr id="12291" name="Picture 3" descr="G:\Márk válogatás\A lakatos műhelyben\20160223_0749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-2259632"/>
            <a:ext cx="3851920" cy="6264696"/>
          </a:xfrm>
          <a:prstGeom prst="rect">
            <a:avLst/>
          </a:prstGeom>
          <a:noFill/>
        </p:spPr>
      </p:pic>
      <p:pic>
        <p:nvPicPr>
          <p:cNvPr id="12293" name="Picture 5" descr="G:\Bützow 2016\Kákonyi Richárd, Tóth Zoltán és Fehér Tamás\20160225_154348 - másolat 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68960"/>
            <a:ext cx="6084168" cy="342980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86520"/>
            <a:ext cx="91440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4743436" y="6309320"/>
            <a:ext cx="440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2015-1-HU01-KA102-013334</a:t>
            </a:r>
            <a:endParaRPr lang="hu-HU" sz="2800" b="1" dirty="0"/>
          </a:p>
        </p:txBody>
      </p:sp>
      <p:pic>
        <p:nvPicPr>
          <p:cNvPr id="12292" name="Picture 4" descr="G:\Bützow 2016\Kákonyi Richárd, Tóth Zoltán és Fehér Tamás\20160225_134649 - másolat - 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47655" y="3068960"/>
            <a:ext cx="3096345" cy="31766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 descr="G:\Bützow 2016\Kákonyi Richárd, Tóth Zoltán és Fehér Tamás\20160314_133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3645024"/>
            <a:ext cx="5472608" cy="4104456"/>
          </a:xfrm>
          <a:prstGeom prst="rect">
            <a:avLst/>
          </a:prstGeom>
          <a:noFill/>
        </p:spPr>
      </p:pic>
      <p:pic>
        <p:nvPicPr>
          <p:cNvPr id="6151" name="Picture 7" descr="G:\Bützow 2016\Gyakorlat\20160301_1228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617639"/>
            <a:ext cx="1944216" cy="3240360"/>
          </a:xfrm>
          <a:prstGeom prst="rect">
            <a:avLst/>
          </a:prstGeom>
          <a:noFill/>
        </p:spPr>
      </p:pic>
      <p:pic>
        <p:nvPicPr>
          <p:cNvPr id="6147" name="Picture 3" descr="G:\Márk válogatás\A festő műhelyben\20160223_0735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0456" y="-387424"/>
            <a:ext cx="3353544" cy="4968552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86520"/>
            <a:ext cx="91440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Szövegdoboz 15"/>
          <p:cNvSpPr txBox="1"/>
          <p:nvPr/>
        </p:nvSpPr>
        <p:spPr>
          <a:xfrm>
            <a:off x="4743436" y="6334780"/>
            <a:ext cx="440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2015-1-HU01-KA102-013334</a:t>
            </a:r>
            <a:endParaRPr lang="hu-HU" sz="2800" b="1" dirty="0"/>
          </a:p>
        </p:txBody>
      </p:sp>
      <p:pic>
        <p:nvPicPr>
          <p:cNvPr id="6152" name="Picture 8" descr="G:\Bützow 2016\Kákonyi Richárd, Tóth Zoltán és Fehér Tamás\20160229_1407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3789040"/>
            <a:ext cx="3923928" cy="2564904"/>
          </a:xfrm>
          <a:prstGeom prst="rect">
            <a:avLst/>
          </a:prstGeom>
          <a:noFill/>
        </p:spPr>
      </p:pic>
      <p:pic>
        <p:nvPicPr>
          <p:cNvPr id="6149" name="Picture 5" descr="G:\Márk válogatás\A festő műhelyben\20160224_0733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-963488"/>
            <a:ext cx="3137520" cy="5229200"/>
          </a:xfrm>
          <a:prstGeom prst="rect">
            <a:avLst/>
          </a:prstGeom>
          <a:noFill/>
        </p:spPr>
      </p:pic>
      <p:pic>
        <p:nvPicPr>
          <p:cNvPr id="6148" name="Picture 4" descr="G:\Márk válogatás\A festő műhelyben\20160223_0735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819472"/>
            <a:ext cx="3065512" cy="51091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G:\Bützow 2016\Gyakorlat\20160302_1048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-2187624"/>
            <a:ext cx="5076056" cy="8460093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86520"/>
            <a:ext cx="91440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4743436" y="6334780"/>
            <a:ext cx="440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2015-1-HU01-KA102-013334</a:t>
            </a:r>
            <a:endParaRPr lang="hu-HU" sz="2800" b="1" dirty="0"/>
          </a:p>
        </p:txBody>
      </p:sp>
      <p:pic>
        <p:nvPicPr>
          <p:cNvPr id="10242" name="Picture 2" descr="G:\Bützow 2016\Gyakorlat\20160302_1048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603448"/>
            <a:ext cx="41148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G:\Bützow 2016\Gyakorlat\20160302_103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7576" y="0"/>
            <a:ext cx="3816424" cy="6360707"/>
          </a:xfrm>
          <a:prstGeom prst="rect">
            <a:avLst/>
          </a:prstGeom>
          <a:noFill/>
        </p:spPr>
      </p:pic>
      <p:pic>
        <p:nvPicPr>
          <p:cNvPr id="9221" name="Picture 5" descr="G:\Bützow 2016\Gyakorlat\20160303_1335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492896"/>
            <a:ext cx="2304256" cy="3861048"/>
          </a:xfrm>
          <a:prstGeom prst="rect">
            <a:avLst/>
          </a:prstGeom>
          <a:noFill/>
        </p:spPr>
      </p:pic>
      <p:pic>
        <p:nvPicPr>
          <p:cNvPr id="9218" name="Picture 2" descr="G:\Márk válogatás\Az asztalos műhelyben\20160303_1340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348880"/>
            <a:ext cx="3094315" cy="5157192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286520"/>
            <a:ext cx="91440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4743436" y="6334780"/>
            <a:ext cx="440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2015-1-HU01-KA102-013334</a:t>
            </a:r>
            <a:endParaRPr lang="hu-HU" sz="2800" b="1" dirty="0"/>
          </a:p>
        </p:txBody>
      </p:sp>
      <p:pic>
        <p:nvPicPr>
          <p:cNvPr id="11" name="Picture 2" descr="G:\Márk válogatás\Az asztalos műhelyben\20160224_0735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0"/>
            <a:ext cx="5354961" cy="3212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86520"/>
            <a:ext cx="91440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Szövegdoboz 10"/>
          <p:cNvSpPr txBox="1"/>
          <p:nvPr/>
        </p:nvSpPr>
        <p:spPr>
          <a:xfrm>
            <a:off x="4743436" y="6334780"/>
            <a:ext cx="440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2015-1-HU01-KA102-013334</a:t>
            </a:r>
            <a:endParaRPr lang="hu-HU" sz="2800" b="1" dirty="0"/>
          </a:p>
        </p:txBody>
      </p:sp>
      <p:pic>
        <p:nvPicPr>
          <p:cNvPr id="8196" name="Picture 4" descr="G:\Márk válogatás\Az asztalos műhelyben\20160303_1333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140968"/>
            <a:ext cx="5400600" cy="3168352"/>
          </a:xfrm>
          <a:prstGeom prst="rect">
            <a:avLst/>
          </a:prstGeom>
          <a:noFill/>
        </p:spPr>
      </p:pic>
      <p:pic>
        <p:nvPicPr>
          <p:cNvPr id="8195" name="Picture 3" descr="G:\Márk válogatás\Az asztalos műhelyben\20160303_1332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2728" y="0"/>
            <a:ext cx="3791272" cy="6318787"/>
          </a:xfrm>
          <a:prstGeom prst="rect">
            <a:avLst/>
          </a:prstGeom>
          <a:noFill/>
        </p:spPr>
      </p:pic>
      <p:pic>
        <p:nvPicPr>
          <p:cNvPr id="13" name="Picture 4" descr="G:\Bützow 2016\Gyakorlat\20160302_1030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564904" y="-315416"/>
            <a:ext cx="8928992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86520"/>
            <a:ext cx="91440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4743436" y="6334780"/>
            <a:ext cx="440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2015-1-HU01-KA102-013334</a:t>
            </a:r>
            <a:endParaRPr lang="hu-HU" sz="2800" b="1" dirty="0"/>
          </a:p>
        </p:txBody>
      </p:sp>
      <p:pic>
        <p:nvPicPr>
          <p:cNvPr id="5125" name="Picture 5" descr="G:\Márk válogatás\Városnézés Rostockban 2016,02.27\20160227_1353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2616" y="2708920"/>
            <a:ext cx="5436096" cy="3549690"/>
          </a:xfrm>
          <a:prstGeom prst="rect">
            <a:avLst/>
          </a:prstGeom>
          <a:noFill/>
        </p:spPr>
      </p:pic>
      <p:pic>
        <p:nvPicPr>
          <p:cNvPr id="5126" name="Picture 6" descr="G:\Márk válogatás\Városnézés Rostockban 2016,02.27\20160227_1254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71400"/>
            <a:ext cx="4869160" cy="2921496"/>
          </a:xfrm>
          <a:prstGeom prst="rect">
            <a:avLst/>
          </a:prstGeom>
          <a:noFill/>
        </p:spPr>
      </p:pic>
      <p:pic>
        <p:nvPicPr>
          <p:cNvPr id="5127" name="Picture 7" descr="G:\Márk válogatás\Városnézés Rostockban 2016,02.27\20160227_1321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0"/>
            <a:ext cx="2304256" cy="3240360"/>
          </a:xfrm>
          <a:prstGeom prst="rect">
            <a:avLst/>
          </a:prstGeom>
          <a:noFill/>
        </p:spPr>
      </p:pic>
      <p:pic>
        <p:nvPicPr>
          <p:cNvPr id="5128" name="Picture 8" descr="G:\Márk válogatás\Városnézés Rostockban 2016,02.27\20160227_1321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8216" y="-459432"/>
            <a:ext cx="2475784" cy="3816423"/>
          </a:xfrm>
          <a:prstGeom prst="rect">
            <a:avLst/>
          </a:prstGeom>
          <a:noFill/>
        </p:spPr>
      </p:pic>
      <p:pic>
        <p:nvPicPr>
          <p:cNvPr id="5124" name="Picture 4" descr="G:\Márk válogatás\Városnézés Rostockban 2016,02.27\20160227_1320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90048" y="2204864"/>
            <a:ext cx="2453952" cy="4089920"/>
          </a:xfrm>
          <a:prstGeom prst="rect">
            <a:avLst/>
          </a:prstGeom>
          <a:noFill/>
        </p:spPr>
      </p:pic>
      <p:pic>
        <p:nvPicPr>
          <p:cNvPr id="5122" name="Picture 2" descr="G:\Bützow 2016\Kákonyi Richárd, Tóth Zoltán és Fehér Tamás\20160227_1346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2204864"/>
            <a:ext cx="2304256" cy="4087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1586</TotalTime>
  <Words>67</Words>
  <Application>Microsoft Office PowerPoint</Application>
  <PresentationFormat>Diavetítés a képernyőre (4:3 oldalarány)</PresentationFormat>
  <Paragraphs>25</Paragraphs>
  <Slides>16</Slides>
  <Notes>2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17" baseType="lpstr">
      <vt:lpstr>Office-téma</vt:lpstr>
      <vt:lpstr>Szakmai gyakorlat Németországban 2016.02.22. – 2015.03.22.</vt:lpstr>
      <vt:lpstr>Gyakorlati hely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Cím</dc:title>
  <dc:creator>portable</dc:creator>
  <cp:lastModifiedBy>Polip</cp:lastModifiedBy>
  <cp:revision>98</cp:revision>
  <dcterms:created xsi:type="dcterms:W3CDTF">2015-09-15T04:30:12Z</dcterms:created>
  <dcterms:modified xsi:type="dcterms:W3CDTF">2016-04-07T06:56:27Z</dcterms:modified>
</cp:coreProperties>
</file>