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74" r:id="rId4"/>
    <p:sldId id="257" r:id="rId5"/>
    <p:sldId id="261" r:id="rId6"/>
    <p:sldId id="258" r:id="rId7"/>
    <p:sldId id="268" r:id="rId8"/>
    <p:sldId id="267" r:id="rId9"/>
    <p:sldId id="269" r:id="rId10"/>
    <p:sldId id="270" r:id="rId11"/>
    <p:sldId id="271" r:id="rId12"/>
    <p:sldId id="273" r:id="rId13"/>
    <p:sldId id="272" r:id="rId14"/>
    <p:sldId id="275" r:id="rId1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BED03-A73F-4107-B9AC-4BB6D57F7E5A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18D2B-3ADB-4C69-AFAA-C41F5738CF1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72226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718D2B-3ADB-4C69-AFAA-C41F5738CF1D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8268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9EB05-EB48-4F2B-AC28-63520B840A0F}" type="datetimeFigureOut">
              <a:rPr lang="hu-HU" smtClean="0"/>
              <a:pPr/>
              <a:t>2015.09.17.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4EB3A-97FD-492C-BBC8-92D2C9E6733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Szakmai gyakorlat Németországban</a:t>
            </a:r>
            <a:br>
              <a:rPr lang="hu-HU" dirty="0" smtClean="0"/>
            </a:br>
            <a:r>
              <a:rPr lang="hu-HU" dirty="0" smtClean="0"/>
              <a:t>2015.07.31. – 2015.08.31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2015-1-HU01-KA102-013334</a:t>
            </a:r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1200"/>
            <a:ext cx="2214546" cy="11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Huth Márk\Németország_Válogatás_20150801_0831\04Rostock\20150805_131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675456"/>
            <a:ext cx="6647723" cy="4985792"/>
          </a:xfrm>
          <a:prstGeom prst="rect">
            <a:avLst/>
          </a:prstGeom>
          <a:noFill/>
        </p:spPr>
      </p:pic>
      <p:pic>
        <p:nvPicPr>
          <p:cNvPr id="4099" name="Picture 3" descr="G:\Huth Márk\Németország_Válogatás_20150801_0831\04Rostock\20150805_131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0"/>
            <a:ext cx="3865445" cy="2899084"/>
          </a:xfrm>
          <a:prstGeom prst="rect">
            <a:avLst/>
          </a:prstGeom>
          <a:noFill/>
        </p:spPr>
      </p:pic>
      <p:pic>
        <p:nvPicPr>
          <p:cNvPr id="4100" name="Picture 4" descr="G:\Huth Márk\Németország_Válogatás_20150801_0831\04Rostock\20150805_132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4208" y="2924944"/>
            <a:ext cx="2949792" cy="3933056"/>
          </a:xfrm>
          <a:prstGeom prst="rect">
            <a:avLst/>
          </a:prstGeom>
          <a:noFill/>
        </p:spPr>
      </p:pic>
      <p:pic>
        <p:nvPicPr>
          <p:cNvPr id="1026" name="Picture 2" descr="H:\Németország_Válogatás_20150801_0831\04Rostock\20150805_132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436171"/>
            <a:ext cx="4562439" cy="3421829"/>
          </a:xfrm>
          <a:prstGeom prst="rect">
            <a:avLst/>
          </a:prstGeom>
          <a:noFill/>
        </p:spPr>
      </p:pic>
      <p:pic>
        <p:nvPicPr>
          <p:cNvPr id="1027" name="Picture 3" descr="H:\Németország_Válogatás_20150801_0831\04Rostock\20150805_1323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286256"/>
            <a:ext cx="1714480" cy="2571744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4143372" y="0"/>
            <a:ext cx="1016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Rostock</a:t>
            </a:r>
            <a:endParaRPr lang="hu-HU" sz="20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:\Németország_Válogatás_20150801_0831\05Warnemünde\IMG_20150806_1709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3335261"/>
            <a:ext cx="6262646" cy="3522739"/>
          </a:xfrm>
          <a:prstGeom prst="rect">
            <a:avLst/>
          </a:prstGeom>
          <a:noFill/>
        </p:spPr>
      </p:pic>
      <p:pic>
        <p:nvPicPr>
          <p:cNvPr id="2053" name="Picture 5" descr="H:\Németország_Válogatás_20150801_0831\05Warnemünde\20150806_17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95936" cy="3357562"/>
          </a:xfrm>
          <a:prstGeom prst="rect">
            <a:avLst/>
          </a:prstGeom>
          <a:noFill/>
        </p:spPr>
      </p:pic>
      <p:pic>
        <p:nvPicPr>
          <p:cNvPr id="2054" name="Picture 6" descr="H:\Németország_Válogatás_20150801_0831\05Warnemünde\20150806_141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-285776"/>
            <a:ext cx="2186003" cy="3643338"/>
          </a:xfrm>
          <a:prstGeom prst="rect">
            <a:avLst/>
          </a:prstGeom>
          <a:noFill/>
        </p:spPr>
      </p:pic>
      <p:pic>
        <p:nvPicPr>
          <p:cNvPr id="2055" name="Picture 7" descr="H:\Németország_Válogatás_20150801_0831\05Warnemünde\20150806_1400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3" y="3286124"/>
            <a:ext cx="2143126" cy="3571876"/>
          </a:xfrm>
          <a:prstGeom prst="rect">
            <a:avLst/>
          </a:prstGeom>
          <a:noFill/>
        </p:spPr>
      </p:pic>
      <p:pic>
        <p:nvPicPr>
          <p:cNvPr id="2056" name="Picture 8" descr="H:\Németország_Válogatás_20150801_0831\05Warnemünde\20150806_1724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0"/>
            <a:ext cx="1857356" cy="6858000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4286248" y="142852"/>
            <a:ext cx="164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Warnemünde</a:t>
            </a:r>
            <a:endParaRPr lang="hu-HU" sz="20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Németország_2015augusztus_Kolping_csoport képek\Berlin sohár petra\IMG_13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404"/>
            <a:ext cx="4572000" cy="3429000"/>
          </a:xfrm>
          <a:prstGeom prst="rect">
            <a:avLst/>
          </a:prstGeom>
          <a:noFill/>
        </p:spPr>
      </p:pic>
      <p:pic>
        <p:nvPicPr>
          <p:cNvPr id="7171" name="Picture 3" descr="H:\Németország_2015augusztus_Kolping_csoport képek\Berlin sohár petra\IMG_1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-285776"/>
            <a:ext cx="4971976" cy="3728982"/>
          </a:xfrm>
          <a:prstGeom prst="rect">
            <a:avLst/>
          </a:prstGeom>
          <a:noFill/>
        </p:spPr>
      </p:pic>
      <p:pic>
        <p:nvPicPr>
          <p:cNvPr id="7172" name="Picture 4" descr="H:\Németország_2015augusztus_Kolping_csoport képek\Berlin sohár petra\IMG_1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0"/>
            <a:ext cx="2089544" cy="2786058"/>
          </a:xfrm>
          <a:prstGeom prst="rect">
            <a:avLst/>
          </a:prstGeom>
          <a:noFill/>
        </p:spPr>
      </p:pic>
      <p:pic>
        <p:nvPicPr>
          <p:cNvPr id="7173" name="Picture 5" descr="H:\Németország_2015augusztus_Kolping_csoport képek\Berlin sohár petra\IMG_1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42" y="2786058"/>
            <a:ext cx="5429256" cy="4071942"/>
          </a:xfrm>
          <a:prstGeom prst="rect">
            <a:avLst/>
          </a:prstGeom>
          <a:noFill/>
        </p:spPr>
      </p:pic>
      <p:pic>
        <p:nvPicPr>
          <p:cNvPr id="7174" name="Picture 6" descr="H:\Németország_2015augusztus_Kolping_csoport képek\Berlin sohár petra\IMG_14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71536" y="2643182"/>
            <a:ext cx="5257727" cy="4214818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Németország_2015augusztus_Kolping_csoport képek\mama szemefénye\WP_20150822_17_09_35_Self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07082" cy="3929090"/>
          </a:xfrm>
          <a:prstGeom prst="rect">
            <a:avLst/>
          </a:prstGeom>
          <a:noFill/>
        </p:spPr>
      </p:pic>
      <p:pic>
        <p:nvPicPr>
          <p:cNvPr id="6147" name="Picture 3" descr="H:\Németország_Válogatás_20150801_0831\06Bützow\20150810_1856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-1000157"/>
            <a:ext cx="2857488" cy="4762481"/>
          </a:xfrm>
          <a:prstGeom prst="rect">
            <a:avLst/>
          </a:prstGeom>
          <a:noFill/>
        </p:spPr>
      </p:pic>
      <p:pic>
        <p:nvPicPr>
          <p:cNvPr id="6148" name="Picture 4" descr="H:\Németország_Válogatás_20150801_0831\06Bützow\20150810_174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-1071594"/>
            <a:ext cx="3043258" cy="5072098"/>
          </a:xfrm>
          <a:prstGeom prst="rect">
            <a:avLst/>
          </a:prstGeom>
          <a:noFill/>
        </p:spPr>
      </p:pic>
      <p:pic>
        <p:nvPicPr>
          <p:cNvPr id="6149" name="Picture 5" descr="H:\Németország_Válogatás_20150801_0831\06Bützow\20150810_1855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0"/>
            <a:ext cx="1971689" cy="3500438"/>
          </a:xfrm>
          <a:prstGeom prst="rect">
            <a:avLst/>
          </a:prstGeom>
          <a:noFill/>
        </p:spPr>
      </p:pic>
      <p:pic>
        <p:nvPicPr>
          <p:cNvPr id="6150" name="Picture 6" descr="H:\Németország_Válogatás_20150801_0831\06Bützow\20150804_132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00438"/>
            <a:ext cx="4905324" cy="2943194"/>
          </a:xfrm>
          <a:prstGeom prst="rect">
            <a:avLst/>
          </a:prstGeom>
          <a:noFill/>
        </p:spPr>
      </p:pic>
      <p:pic>
        <p:nvPicPr>
          <p:cNvPr id="6151" name="Picture 7" descr="H:\Németország_Válogatás_20150801_0831\06Bützow\IMG_20150805_142610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8052" y="3500438"/>
            <a:ext cx="4825948" cy="335756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émetország_Válogatás_20150801_0831\02Postdam_Saunsussi_Park\20150802_11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315416"/>
            <a:ext cx="11955694" cy="717341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2699792" y="0"/>
            <a:ext cx="38956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 b="1" dirty="0" smtClean="0">
                <a:solidFill>
                  <a:schemeClr val="accent2"/>
                </a:solidFill>
              </a:rPr>
              <a:t>THE END</a:t>
            </a:r>
            <a:endParaRPr lang="hu-HU" sz="8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Gyakorlati hely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Sohár</a:t>
            </a:r>
            <a:r>
              <a:rPr lang="hu-HU" dirty="0" smtClean="0"/>
              <a:t> Petra és Matus Júlia - </a:t>
            </a:r>
            <a:r>
              <a:rPr lang="hu-HU" dirty="0" err="1" smtClean="0"/>
              <a:t>Warnow</a:t>
            </a:r>
            <a:r>
              <a:rPr lang="hu-HU" dirty="0" smtClean="0"/>
              <a:t> </a:t>
            </a:r>
            <a:r>
              <a:rPr lang="hu-HU" dirty="0" err="1" smtClean="0"/>
              <a:t>Klinik</a:t>
            </a:r>
            <a:r>
              <a:rPr lang="hu-HU" dirty="0" smtClean="0"/>
              <a:t> konyha)</a:t>
            </a:r>
          </a:p>
          <a:p>
            <a:r>
              <a:rPr lang="hu-HU" dirty="0" smtClean="0"/>
              <a:t>Nagy Csenge Melánia és Tóth Zsanett - </a:t>
            </a:r>
            <a:r>
              <a:rPr lang="hu-HU" dirty="0" err="1" smtClean="0"/>
              <a:t>Socialphliege</a:t>
            </a:r>
            <a:endParaRPr lang="hu-HU" dirty="0" smtClean="0"/>
          </a:p>
          <a:p>
            <a:r>
              <a:rPr lang="hu-HU" dirty="0" smtClean="0"/>
              <a:t>Szalai Erik - </a:t>
            </a:r>
            <a:r>
              <a:rPr lang="hu-HU" dirty="0" err="1" smtClean="0"/>
              <a:t>Bützower</a:t>
            </a:r>
            <a:r>
              <a:rPr lang="hu-HU" dirty="0" smtClean="0"/>
              <a:t> </a:t>
            </a:r>
            <a:r>
              <a:rPr lang="hu-HU" dirty="0" err="1" smtClean="0"/>
              <a:t>Hof</a:t>
            </a:r>
            <a:endParaRPr lang="hu-HU" dirty="0" smtClean="0"/>
          </a:p>
          <a:p>
            <a:r>
              <a:rPr lang="hu-HU" dirty="0" smtClean="0"/>
              <a:t>Gyenes Dávid - </a:t>
            </a:r>
            <a:r>
              <a:rPr lang="hu-HU" dirty="0" err="1" smtClean="0"/>
              <a:t>Bützower</a:t>
            </a:r>
            <a:r>
              <a:rPr lang="hu-HU" dirty="0" smtClean="0"/>
              <a:t> </a:t>
            </a:r>
            <a:r>
              <a:rPr lang="hu-HU" dirty="0" err="1" smtClean="0"/>
              <a:t>Berufschule</a:t>
            </a:r>
            <a:endParaRPr lang="hu-HU" dirty="0" smtClean="0"/>
          </a:p>
          <a:p>
            <a:r>
              <a:rPr lang="hu-HU" dirty="0" smtClean="0"/>
              <a:t>Kiss Máté Krisztián – Schwarz restaurant</a:t>
            </a:r>
          </a:p>
          <a:p>
            <a:r>
              <a:rPr lang="hu-HU" dirty="0" smtClean="0"/>
              <a:t>Megyeri Vivien és Orsós Katalin – </a:t>
            </a:r>
            <a:r>
              <a:rPr lang="hu-HU" dirty="0" err="1" smtClean="0"/>
              <a:t>Gartenbau</a:t>
            </a: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Németország_Válogatás_20150801_0831\06Bützow\20150804_132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00156"/>
            <a:ext cx="6715087" cy="4029052"/>
          </a:xfrm>
          <a:prstGeom prst="rect">
            <a:avLst/>
          </a:prstGeom>
          <a:noFill/>
        </p:spPr>
      </p:pic>
      <p:pic>
        <p:nvPicPr>
          <p:cNvPr id="9219" name="Picture 3" descr="H:\Németország_Válogatás_20150801_0831\06Bützow\20150804_142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982" y="0"/>
            <a:ext cx="2686018" cy="4476696"/>
          </a:xfrm>
          <a:prstGeom prst="rect">
            <a:avLst/>
          </a:prstGeom>
          <a:noFill/>
        </p:spPr>
      </p:pic>
      <p:pic>
        <p:nvPicPr>
          <p:cNvPr id="9220" name="Picture 4" descr="H:\Németország_Válogatás_20150801_0831\06Bützow\20150804_1432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305" y="4171983"/>
            <a:ext cx="4476695" cy="2686017"/>
          </a:xfrm>
          <a:prstGeom prst="rect">
            <a:avLst/>
          </a:prstGeom>
          <a:noFill/>
        </p:spPr>
      </p:pic>
      <p:pic>
        <p:nvPicPr>
          <p:cNvPr id="9221" name="Picture 5" descr="H:\Németország_Válogatás_20150801_0831\06Bützow\20150804_1433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0372"/>
            <a:ext cx="2357422" cy="3857628"/>
          </a:xfrm>
          <a:prstGeom prst="rect">
            <a:avLst/>
          </a:prstGeom>
          <a:noFill/>
        </p:spPr>
      </p:pic>
      <p:pic>
        <p:nvPicPr>
          <p:cNvPr id="9222" name="Picture 6" descr="H:\Németország_Válogatás_20150801_0831\06Bützow\20150804_143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928934"/>
            <a:ext cx="4071966" cy="1357322"/>
          </a:xfrm>
          <a:prstGeom prst="rect">
            <a:avLst/>
          </a:prstGeom>
          <a:noFill/>
        </p:spPr>
      </p:pic>
      <p:pic>
        <p:nvPicPr>
          <p:cNvPr id="9223" name="Picture 7" descr="H:\Németország_Válogatás_20150801_0831\06Bützow\20150804_1406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4000504"/>
            <a:ext cx="2300252" cy="2857496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németes csoport\dávid\WP_20150825_08_24_56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85842"/>
            <a:ext cx="3500461" cy="6231590"/>
          </a:xfrm>
          <a:prstGeom prst="rect">
            <a:avLst/>
          </a:prstGeom>
          <a:noFill/>
        </p:spPr>
      </p:pic>
      <p:pic>
        <p:nvPicPr>
          <p:cNvPr id="1027" name="Picture 3" descr="H:\németes csoport\dávid\WP_20150825_08_32_30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0"/>
            <a:ext cx="7286644" cy="409311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44624" y="3591872"/>
            <a:ext cx="5815010" cy="326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G:\Huth Márk\Németország_2015augusztus_Kolping_csoport képek\mama szemefénye\WP_20150824_15_24_08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77072"/>
            <a:ext cx="4355976" cy="2780928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0932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:\németes csoport\vivi és kati\2015-08-10 07.03.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0505"/>
            <a:ext cx="5214974" cy="2857496"/>
          </a:xfrm>
          <a:prstGeom prst="rect">
            <a:avLst/>
          </a:prstGeom>
          <a:noFill/>
        </p:spPr>
      </p:pic>
      <p:pic>
        <p:nvPicPr>
          <p:cNvPr id="5125" name="Picture 5" descr="H:\németes csoport\vivi és kati\2015-08-12 11.21.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464718"/>
            <a:ext cx="4752973" cy="3564730"/>
          </a:xfrm>
          <a:prstGeom prst="rect">
            <a:avLst/>
          </a:prstGeom>
          <a:noFill/>
        </p:spPr>
      </p:pic>
      <p:pic>
        <p:nvPicPr>
          <p:cNvPr id="5123" name="Picture 3" descr="H:\németes csoport\vivi és kati\2015-08-10 14.20.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0"/>
            <a:ext cx="4833972" cy="3625479"/>
          </a:xfrm>
          <a:prstGeom prst="rect">
            <a:avLst/>
          </a:prstGeom>
          <a:noFill/>
        </p:spPr>
      </p:pic>
      <p:pic>
        <p:nvPicPr>
          <p:cNvPr id="5122" name="Picture 2" descr="H:\németes csoport\vivi és kati\2015-08-10 08.13.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500090"/>
            <a:ext cx="6000792" cy="450059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németes csoport\Tóth Zsanett és Csenge\20150818_083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8520" y="-571528"/>
            <a:ext cx="3875480" cy="5167306"/>
          </a:xfrm>
          <a:prstGeom prst="rect">
            <a:avLst/>
          </a:prstGeom>
          <a:noFill/>
        </p:spPr>
      </p:pic>
      <p:pic>
        <p:nvPicPr>
          <p:cNvPr id="3076" name="Picture 4" descr="H:\németes csoport\Tóth Zsanett és Csenge\20150825_082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5072098" cy="3643314"/>
          </a:xfrm>
          <a:prstGeom prst="rect">
            <a:avLst/>
          </a:prstGeom>
          <a:noFill/>
        </p:spPr>
      </p:pic>
      <p:pic>
        <p:nvPicPr>
          <p:cNvPr id="3074" name="Picture 2" descr="H:\németes csoport\Tóth Zsanett és Csenge\20150817_0927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286413" cy="3964810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642616"/>
            <a:ext cx="4286248" cy="321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Huth Márk\Németország_Válogatás_20150801_0831\01Berlin\Berlin0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283968" cy="7139946"/>
          </a:xfrm>
          <a:prstGeom prst="rect">
            <a:avLst/>
          </a:prstGeom>
          <a:noFill/>
        </p:spPr>
      </p:pic>
      <p:pic>
        <p:nvPicPr>
          <p:cNvPr id="1028" name="Picture 4" descr="G:\Huth Márk\Németország_Válogatás_20150801_0831\01Berlin\Berlin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3448"/>
            <a:ext cx="4283967" cy="2527176"/>
          </a:xfrm>
          <a:prstGeom prst="rect">
            <a:avLst/>
          </a:prstGeom>
          <a:noFill/>
        </p:spPr>
      </p:pic>
      <p:pic>
        <p:nvPicPr>
          <p:cNvPr id="1029" name="Picture 5" descr="G:\Huth Márk\Németország_Válogatás_20150801_0831\01Berlin\Berlin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9094" y="0"/>
            <a:ext cx="4874906" cy="2924944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360838"/>
            <a:ext cx="4860032" cy="14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G:\Huth Márk\Németország_Válogatás_20150801_0831\01Berlin\Berlin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2780928"/>
            <a:ext cx="4860032" cy="2916019"/>
          </a:xfrm>
          <a:prstGeom prst="rect">
            <a:avLst/>
          </a:prstGeom>
          <a:noFill/>
        </p:spPr>
      </p:pic>
      <p:sp>
        <p:nvSpPr>
          <p:cNvPr id="11" name="Téglalap 10"/>
          <p:cNvSpPr/>
          <p:nvPr/>
        </p:nvSpPr>
        <p:spPr>
          <a:xfrm>
            <a:off x="3923928" y="0"/>
            <a:ext cx="10647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chemeClr val="bg1"/>
                </a:solidFill>
              </a:rPr>
              <a:t>Berlin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Huth Márk\Németország_Válogatás_20150801_0831\02Postdam_Saunsussi_Park\20150802_105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806280" cy="3483768"/>
          </a:xfrm>
          <a:prstGeom prst="rect">
            <a:avLst/>
          </a:prstGeom>
          <a:noFill/>
        </p:spPr>
      </p:pic>
      <p:pic>
        <p:nvPicPr>
          <p:cNvPr id="2051" name="Picture 3" descr="G:\Huth Márk\Németország_Válogatás_20150801_0831\02Postdam_Saunsussi_Park\20150802_11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0"/>
            <a:ext cx="4114800" cy="6858000"/>
          </a:xfrm>
          <a:prstGeom prst="rect">
            <a:avLst/>
          </a:prstGeom>
          <a:noFill/>
        </p:spPr>
      </p:pic>
      <p:pic>
        <p:nvPicPr>
          <p:cNvPr id="2052" name="Picture 4" descr="G:\Huth Márk\Németország_Válogatás_20150801_0831\02Postdam_Saunsussi_Park\20150802_113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" y="3501008"/>
            <a:ext cx="5010365" cy="3356992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2915816" y="18864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>
                <a:solidFill>
                  <a:schemeClr val="bg1"/>
                </a:solidFill>
              </a:rPr>
              <a:t>Postdam</a:t>
            </a:r>
            <a:r>
              <a:rPr lang="hu-HU" sz="2000" b="1" dirty="0" smtClean="0">
                <a:solidFill>
                  <a:schemeClr val="bg1"/>
                </a:solidFill>
              </a:rPr>
              <a:t> </a:t>
            </a:r>
            <a:r>
              <a:rPr lang="hu-HU" sz="2000" b="1" dirty="0" err="1" smtClean="0">
                <a:solidFill>
                  <a:schemeClr val="bg1"/>
                </a:solidFill>
              </a:rPr>
              <a:t>Saunsussi</a:t>
            </a:r>
            <a:r>
              <a:rPr lang="hu-HU" sz="2000" b="1" dirty="0" smtClean="0">
                <a:solidFill>
                  <a:schemeClr val="bg1"/>
                </a:solidFill>
              </a:rPr>
              <a:t> Park</a:t>
            </a:r>
            <a:endParaRPr lang="hu-HU" sz="2000" b="1" dirty="0">
              <a:solidFill>
                <a:schemeClr val="bg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3143248"/>
            <a:ext cx="194407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zövegdoboz 8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Huth Márk\Németország_Válogatás_20150801_0831\02Postdam_Saunsussi_Park\20150802_113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0"/>
            <a:ext cx="5532107" cy="3319264"/>
          </a:xfrm>
          <a:prstGeom prst="rect">
            <a:avLst/>
          </a:prstGeom>
          <a:noFill/>
        </p:spPr>
      </p:pic>
      <p:pic>
        <p:nvPicPr>
          <p:cNvPr id="3075" name="Picture 3" descr="G:\Huth Márk\Németország_Válogatás_20150801_0831\02Postdam_Saunsussi_Park\20150802_1148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5341" y="3300805"/>
            <a:ext cx="5928659" cy="3557195"/>
          </a:xfrm>
          <a:prstGeom prst="rect">
            <a:avLst/>
          </a:prstGeom>
          <a:noFill/>
        </p:spPr>
      </p:pic>
      <p:pic>
        <p:nvPicPr>
          <p:cNvPr id="3076" name="Picture 4" descr="G:\Huth Márk\Németország_Válogatás_20150801_0831\02Postdam_Saunsussi_Park\20150802_122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noFill/>
        </p:spPr>
      </p:pic>
      <p:pic>
        <p:nvPicPr>
          <p:cNvPr id="2" name="Picture 2" descr="H:\Németország_2015augusztus_Kolping_csoport képek\mama szemefénye\WP_20150802_11_11_25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-142900"/>
            <a:ext cx="1785950" cy="317938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6520"/>
            <a:ext cx="9144000" cy="57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743436" y="6334780"/>
            <a:ext cx="4400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2015-1-HU01-KA102-013334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69</Words>
  <Application>Microsoft Office PowerPoint</Application>
  <PresentationFormat>Diavetítés a képernyőre (4:3 oldalarány)</PresentationFormat>
  <Paragraphs>28</Paragraphs>
  <Slides>14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Office-téma</vt:lpstr>
      <vt:lpstr>Szakmai gyakorlat Németországban 2015.07.31. – 2015.08.31.</vt:lpstr>
      <vt:lpstr>Gyakorlati hely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</dc:title>
  <dc:creator>portable</dc:creator>
  <cp:lastModifiedBy>Polip</cp:lastModifiedBy>
  <cp:revision>60</cp:revision>
  <dcterms:created xsi:type="dcterms:W3CDTF">2015-09-15T04:30:12Z</dcterms:created>
  <dcterms:modified xsi:type="dcterms:W3CDTF">2015-09-17T14:42:55Z</dcterms:modified>
</cp:coreProperties>
</file>